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0" r:id="rId4"/>
    <p:sldId id="262" r:id="rId5"/>
    <p:sldId id="257" r:id="rId6"/>
    <p:sldId id="258" r:id="rId7"/>
    <p:sldId id="259" r:id="rId8"/>
    <p:sldId id="263" r:id="rId9"/>
    <p:sldId id="261" r:id="rId10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lando Gonzalez" userId="e24f2001-5368-4c0c-b3b7-b92d54768e9b" providerId="ADAL" clId="{12FB57B9-7AE7-474A-BFF7-D19D231B2439}"/>
    <pc:docChg chg="undo custSel addSld modSld sldOrd">
      <pc:chgData name="Rolando Gonzalez" userId="e24f2001-5368-4c0c-b3b7-b92d54768e9b" providerId="ADAL" clId="{12FB57B9-7AE7-474A-BFF7-D19D231B2439}" dt="2023-10-03T14:35:55.341" v="2437" actId="478"/>
      <pc:docMkLst>
        <pc:docMk/>
      </pc:docMkLst>
      <pc:sldChg chg="addSp delSp modSp mod">
        <pc:chgData name="Rolando Gonzalez" userId="e24f2001-5368-4c0c-b3b7-b92d54768e9b" providerId="ADAL" clId="{12FB57B9-7AE7-474A-BFF7-D19D231B2439}" dt="2023-10-03T14:34:06.656" v="2394" actId="1076"/>
        <pc:sldMkLst>
          <pc:docMk/>
          <pc:sldMk cId="2569403791" sldId="256"/>
        </pc:sldMkLst>
        <pc:spChg chg="mod">
          <ac:chgData name="Rolando Gonzalez" userId="e24f2001-5368-4c0c-b3b7-b92d54768e9b" providerId="ADAL" clId="{12FB57B9-7AE7-474A-BFF7-D19D231B2439}" dt="2023-10-03T14:33:35.788" v="2388" actId="1076"/>
          <ac:spMkLst>
            <pc:docMk/>
            <pc:sldMk cId="2569403791" sldId="256"/>
            <ac:spMk id="2" creationId="{32606C2A-4A0C-485F-AC39-5CD64C9C1B06}"/>
          </ac:spMkLst>
        </pc:spChg>
        <pc:spChg chg="mod">
          <ac:chgData name="Rolando Gonzalez" userId="e24f2001-5368-4c0c-b3b7-b92d54768e9b" providerId="ADAL" clId="{12FB57B9-7AE7-474A-BFF7-D19D231B2439}" dt="2023-10-03T14:33:40.326" v="2389" actId="1076"/>
          <ac:spMkLst>
            <pc:docMk/>
            <pc:sldMk cId="2569403791" sldId="256"/>
            <ac:spMk id="3" creationId="{679FEAF4-762D-4141-BCCD-01FD5572C1D5}"/>
          </ac:spMkLst>
        </pc:spChg>
        <pc:picChg chg="del">
          <ac:chgData name="Rolando Gonzalez" userId="e24f2001-5368-4c0c-b3b7-b92d54768e9b" providerId="ADAL" clId="{12FB57B9-7AE7-474A-BFF7-D19D231B2439}" dt="2023-10-03T14:08:33.938" v="0" actId="478"/>
          <ac:picMkLst>
            <pc:docMk/>
            <pc:sldMk cId="2569403791" sldId="256"/>
            <ac:picMk id="5" creationId="{CCB97A33-53A6-4967-9247-D5349914CABE}"/>
          </ac:picMkLst>
        </pc:picChg>
        <pc:picChg chg="add mod">
          <ac:chgData name="Rolando Gonzalez" userId="e24f2001-5368-4c0c-b3b7-b92d54768e9b" providerId="ADAL" clId="{12FB57B9-7AE7-474A-BFF7-D19D231B2439}" dt="2023-10-03T14:34:06.656" v="2394" actId="1076"/>
          <ac:picMkLst>
            <pc:docMk/>
            <pc:sldMk cId="2569403791" sldId="256"/>
            <ac:picMk id="6" creationId="{E3F3D929-4216-B306-16BE-5FEE1CB60102}"/>
          </ac:picMkLst>
        </pc:picChg>
      </pc:sldChg>
      <pc:sldChg chg="addSp delSp modSp mod">
        <pc:chgData name="Rolando Gonzalez" userId="e24f2001-5368-4c0c-b3b7-b92d54768e9b" providerId="ADAL" clId="{12FB57B9-7AE7-474A-BFF7-D19D231B2439}" dt="2023-10-03T14:09:36.006" v="12" actId="14100"/>
        <pc:sldMkLst>
          <pc:docMk/>
          <pc:sldMk cId="4127420256" sldId="257"/>
        </pc:sldMkLst>
        <pc:picChg chg="del">
          <ac:chgData name="Rolando Gonzalez" userId="e24f2001-5368-4c0c-b3b7-b92d54768e9b" providerId="ADAL" clId="{12FB57B9-7AE7-474A-BFF7-D19D231B2439}" dt="2023-10-03T14:09:26.876" v="8" actId="478"/>
          <ac:picMkLst>
            <pc:docMk/>
            <pc:sldMk cId="4127420256" sldId="257"/>
            <ac:picMk id="5" creationId="{79C4CC14-075E-4672-AA68-CC99DAE17D2D}"/>
          </ac:picMkLst>
        </pc:picChg>
        <pc:picChg chg="add mod">
          <ac:chgData name="Rolando Gonzalez" userId="e24f2001-5368-4c0c-b3b7-b92d54768e9b" providerId="ADAL" clId="{12FB57B9-7AE7-474A-BFF7-D19D231B2439}" dt="2023-10-03T14:09:36.006" v="12" actId="14100"/>
          <ac:picMkLst>
            <pc:docMk/>
            <pc:sldMk cId="4127420256" sldId="257"/>
            <ac:picMk id="6" creationId="{024B4A4A-12A2-DC45-B74B-6B9A4D2AF3C8}"/>
          </ac:picMkLst>
        </pc:picChg>
      </pc:sldChg>
      <pc:sldChg chg="addSp delSp modSp mod">
        <pc:chgData name="Rolando Gonzalez" userId="e24f2001-5368-4c0c-b3b7-b92d54768e9b" providerId="ADAL" clId="{12FB57B9-7AE7-474A-BFF7-D19D231B2439}" dt="2023-10-03T14:20:07.653" v="1273" actId="20577"/>
        <pc:sldMkLst>
          <pc:docMk/>
          <pc:sldMk cId="3693117141" sldId="258"/>
        </pc:sldMkLst>
        <pc:spChg chg="mod">
          <ac:chgData name="Rolando Gonzalez" userId="e24f2001-5368-4c0c-b3b7-b92d54768e9b" providerId="ADAL" clId="{12FB57B9-7AE7-474A-BFF7-D19D231B2439}" dt="2023-10-03T14:20:07.653" v="1273" actId="20577"/>
          <ac:spMkLst>
            <pc:docMk/>
            <pc:sldMk cId="3693117141" sldId="258"/>
            <ac:spMk id="3" creationId="{C08A8ED1-0820-45C9-9DDA-84F0901D7F13}"/>
          </ac:spMkLst>
        </pc:spChg>
        <pc:picChg chg="del">
          <ac:chgData name="Rolando Gonzalez" userId="e24f2001-5368-4c0c-b3b7-b92d54768e9b" providerId="ADAL" clId="{12FB57B9-7AE7-474A-BFF7-D19D231B2439}" dt="2023-10-03T14:10:59.180" v="13" actId="478"/>
          <ac:picMkLst>
            <pc:docMk/>
            <pc:sldMk cId="3693117141" sldId="258"/>
            <ac:picMk id="5" creationId="{D7A37E94-FFAF-428D-869C-F026ED0996D6}"/>
          </ac:picMkLst>
        </pc:picChg>
        <pc:picChg chg="add mod">
          <ac:chgData name="Rolando Gonzalez" userId="e24f2001-5368-4c0c-b3b7-b92d54768e9b" providerId="ADAL" clId="{12FB57B9-7AE7-474A-BFF7-D19D231B2439}" dt="2023-10-03T14:11:06.579" v="17" actId="14100"/>
          <ac:picMkLst>
            <pc:docMk/>
            <pc:sldMk cId="3693117141" sldId="258"/>
            <ac:picMk id="6" creationId="{B9E67A05-D7EB-0A64-1618-83E2BF660322}"/>
          </ac:picMkLst>
        </pc:picChg>
      </pc:sldChg>
      <pc:sldChg chg="addSp delSp modSp mod">
        <pc:chgData name="Rolando Gonzalez" userId="e24f2001-5368-4c0c-b3b7-b92d54768e9b" providerId="ADAL" clId="{12FB57B9-7AE7-474A-BFF7-D19D231B2439}" dt="2023-10-03T14:20:31.767" v="1284" actId="12"/>
        <pc:sldMkLst>
          <pc:docMk/>
          <pc:sldMk cId="2096196366" sldId="259"/>
        </pc:sldMkLst>
        <pc:spChg chg="mod">
          <ac:chgData name="Rolando Gonzalez" userId="e24f2001-5368-4c0c-b3b7-b92d54768e9b" providerId="ADAL" clId="{12FB57B9-7AE7-474A-BFF7-D19D231B2439}" dt="2023-10-03T14:20:20.071" v="1281" actId="20577"/>
          <ac:spMkLst>
            <pc:docMk/>
            <pc:sldMk cId="2096196366" sldId="259"/>
            <ac:spMk id="2" creationId="{CE45CF68-7E0B-48BF-9F77-2BD577178040}"/>
          </ac:spMkLst>
        </pc:spChg>
        <pc:spChg chg="mod">
          <ac:chgData name="Rolando Gonzalez" userId="e24f2001-5368-4c0c-b3b7-b92d54768e9b" providerId="ADAL" clId="{12FB57B9-7AE7-474A-BFF7-D19D231B2439}" dt="2023-10-03T14:20:31.767" v="1284" actId="12"/>
          <ac:spMkLst>
            <pc:docMk/>
            <pc:sldMk cId="2096196366" sldId="259"/>
            <ac:spMk id="3" creationId="{1654DACF-2AB3-4952-9473-022C962D3E54}"/>
          </ac:spMkLst>
        </pc:spChg>
        <pc:picChg chg="del">
          <ac:chgData name="Rolando Gonzalez" userId="e24f2001-5368-4c0c-b3b7-b92d54768e9b" providerId="ADAL" clId="{12FB57B9-7AE7-474A-BFF7-D19D231B2439}" dt="2023-10-03T14:12:23.104" v="276" actId="478"/>
          <ac:picMkLst>
            <pc:docMk/>
            <pc:sldMk cId="2096196366" sldId="259"/>
            <ac:picMk id="5" creationId="{C22CA0F7-A38B-43CB-818D-E1C9433F197B}"/>
          </ac:picMkLst>
        </pc:picChg>
        <pc:picChg chg="add del mod">
          <ac:chgData name="Rolando Gonzalez" userId="e24f2001-5368-4c0c-b3b7-b92d54768e9b" providerId="ADAL" clId="{12FB57B9-7AE7-474A-BFF7-D19D231B2439}" dt="2023-10-03T14:13:14.678" v="282" actId="478"/>
          <ac:picMkLst>
            <pc:docMk/>
            <pc:sldMk cId="2096196366" sldId="259"/>
            <ac:picMk id="6" creationId="{D8990928-AF3F-DFD7-1A2D-9D4D1462C0D6}"/>
          </ac:picMkLst>
        </pc:picChg>
        <pc:picChg chg="add del">
          <ac:chgData name="Rolando Gonzalez" userId="e24f2001-5368-4c0c-b3b7-b92d54768e9b" providerId="ADAL" clId="{12FB57B9-7AE7-474A-BFF7-D19D231B2439}" dt="2023-10-03T14:13:13.093" v="281" actId="478"/>
          <ac:picMkLst>
            <pc:docMk/>
            <pc:sldMk cId="2096196366" sldId="259"/>
            <ac:picMk id="8" creationId="{86A1870E-94D0-834D-7E52-FCC56A24B183}"/>
          </ac:picMkLst>
        </pc:picChg>
        <pc:picChg chg="add del">
          <ac:chgData name="Rolando Gonzalez" userId="e24f2001-5368-4c0c-b3b7-b92d54768e9b" providerId="ADAL" clId="{12FB57B9-7AE7-474A-BFF7-D19D231B2439}" dt="2023-10-03T14:13:19.298" v="284" actId="22"/>
          <ac:picMkLst>
            <pc:docMk/>
            <pc:sldMk cId="2096196366" sldId="259"/>
            <ac:picMk id="10" creationId="{5A3D7913-3DFF-F1C3-4515-54D4DEC3262C}"/>
          </ac:picMkLst>
        </pc:picChg>
        <pc:picChg chg="add mod">
          <ac:chgData name="Rolando Gonzalez" userId="e24f2001-5368-4c0c-b3b7-b92d54768e9b" providerId="ADAL" clId="{12FB57B9-7AE7-474A-BFF7-D19D231B2439}" dt="2023-10-03T14:13:50.218" v="289" actId="1076"/>
          <ac:picMkLst>
            <pc:docMk/>
            <pc:sldMk cId="2096196366" sldId="259"/>
            <ac:picMk id="12" creationId="{D2CE7B6F-74D5-1BE5-658C-6C2F0F48F485}"/>
          </ac:picMkLst>
        </pc:picChg>
      </pc:sldChg>
      <pc:sldChg chg="modSp mod ord">
        <pc:chgData name="Rolando Gonzalez" userId="e24f2001-5368-4c0c-b3b7-b92d54768e9b" providerId="ADAL" clId="{12FB57B9-7AE7-474A-BFF7-D19D231B2439}" dt="2023-10-03T14:31:43.267" v="2272" actId="6549"/>
        <pc:sldMkLst>
          <pc:docMk/>
          <pc:sldMk cId="2050913112" sldId="260"/>
        </pc:sldMkLst>
        <pc:spChg chg="mod">
          <ac:chgData name="Rolando Gonzalez" userId="e24f2001-5368-4c0c-b3b7-b92d54768e9b" providerId="ADAL" clId="{12FB57B9-7AE7-474A-BFF7-D19D231B2439}" dt="2023-10-03T14:27:29.781" v="1384" actId="20577"/>
          <ac:spMkLst>
            <pc:docMk/>
            <pc:sldMk cId="2050913112" sldId="260"/>
            <ac:spMk id="2" creationId="{28898759-CD21-4827-8BE1-8CB3163A2921}"/>
          </ac:spMkLst>
        </pc:spChg>
        <pc:spChg chg="mod">
          <ac:chgData name="Rolando Gonzalez" userId="e24f2001-5368-4c0c-b3b7-b92d54768e9b" providerId="ADAL" clId="{12FB57B9-7AE7-474A-BFF7-D19D231B2439}" dt="2023-10-03T14:31:43.267" v="2272" actId="6549"/>
          <ac:spMkLst>
            <pc:docMk/>
            <pc:sldMk cId="2050913112" sldId="260"/>
            <ac:spMk id="3" creationId="{AC325BC7-BD8F-41A0-AD83-57843DF6B598}"/>
          </ac:spMkLst>
        </pc:spChg>
      </pc:sldChg>
      <pc:sldChg chg="modSp mod">
        <pc:chgData name="Rolando Gonzalez" userId="e24f2001-5368-4c0c-b3b7-b92d54768e9b" providerId="ADAL" clId="{12FB57B9-7AE7-474A-BFF7-D19D231B2439}" dt="2023-10-03T14:18:55.598" v="1214" actId="20577"/>
        <pc:sldMkLst>
          <pc:docMk/>
          <pc:sldMk cId="1222136287" sldId="261"/>
        </pc:sldMkLst>
        <pc:spChg chg="mod">
          <ac:chgData name="Rolando Gonzalez" userId="e24f2001-5368-4c0c-b3b7-b92d54768e9b" providerId="ADAL" clId="{12FB57B9-7AE7-474A-BFF7-D19D231B2439}" dt="2023-10-03T14:18:55.598" v="1214" actId="20577"/>
          <ac:spMkLst>
            <pc:docMk/>
            <pc:sldMk cId="1222136287" sldId="261"/>
            <ac:spMk id="3" creationId="{46954F5C-832B-420A-8F02-BA436E94755C}"/>
          </ac:spMkLst>
        </pc:spChg>
      </pc:sldChg>
      <pc:sldChg chg="delSp modSp new mod">
        <pc:chgData name="Rolando Gonzalez" userId="e24f2001-5368-4c0c-b3b7-b92d54768e9b" providerId="ADAL" clId="{12FB57B9-7AE7-474A-BFF7-D19D231B2439}" dt="2023-10-03T14:32:10.793" v="2319" actId="478"/>
        <pc:sldMkLst>
          <pc:docMk/>
          <pc:sldMk cId="1388900704" sldId="262"/>
        </pc:sldMkLst>
        <pc:spChg chg="del">
          <ac:chgData name="Rolando Gonzalez" userId="e24f2001-5368-4c0c-b3b7-b92d54768e9b" providerId="ADAL" clId="{12FB57B9-7AE7-474A-BFF7-D19D231B2439}" dt="2023-10-03T14:32:10.793" v="2319" actId="478"/>
          <ac:spMkLst>
            <pc:docMk/>
            <pc:sldMk cId="1388900704" sldId="262"/>
            <ac:spMk id="2" creationId="{FE656AEF-9E9C-DA23-3A1A-F8C42D6A2CAD}"/>
          </ac:spMkLst>
        </pc:spChg>
        <pc:spChg chg="mod">
          <ac:chgData name="Rolando Gonzalez" userId="e24f2001-5368-4c0c-b3b7-b92d54768e9b" providerId="ADAL" clId="{12FB57B9-7AE7-474A-BFF7-D19D231B2439}" dt="2023-10-03T14:32:07.746" v="2318" actId="403"/>
          <ac:spMkLst>
            <pc:docMk/>
            <pc:sldMk cId="1388900704" sldId="262"/>
            <ac:spMk id="3" creationId="{85A331C4-B9FD-27BD-3EC5-1A3F32C6C374}"/>
          </ac:spMkLst>
        </pc:spChg>
      </pc:sldChg>
      <pc:sldChg chg="delSp modSp new mod">
        <pc:chgData name="Rolando Gonzalez" userId="e24f2001-5368-4c0c-b3b7-b92d54768e9b" providerId="ADAL" clId="{12FB57B9-7AE7-474A-BFF7-D19D231B2439}" dt="2023-10-03T14:32:38.508" v="2332" actId="403"/>
        <pc:sldMkLst>
          <pc:docMk/>
          <pc:sldMk cId="1836414169" sldId="263"/>
        </pc:sldMkLst>
        <pc:spChg chg="del">
          <ac:chgData name="Rolando Gonzalez" userId="e24f2001-5368-4c0c-b3b7-b92d54768e9b" providerId="ADAL" clId="{12FB57B9-7AE7-474A-BFF7-D19D231B2439}" dt="2023-10-03T14:32:24.987" v="2322" actId="478"/>
          <ac:spMkLst>
            <pc:docMk/>
            <pc:sldMk cId="1836414169" sldId="263"/>
            <ac:spMk id="2" creationId="{21955782-9477-D9F0-B06D-5048E23DFD84}"/>
          </ac:spMkLst>
        </pc:spChg>
        <pc:spChg chg="mod">
          <ac:chgData name="Rolando Gonzalez" userId="e24f2001-5368-4c0c-b3b7-b92d54768e9b" providerId="ADAL" clId="{12FB57B9-7AE7-474A-BFF7-D19D231B2439}" dt="2023-10-03T14:32:38.508" v="2332" actId="403"/>
          <ac:spMkLst>
            <pc:docMk/>
            <pc:sldMk cId="1836414169" sldId="263"/>
            <ac:spMk id="3" creationId="{1B718BD3-B689-5AF9-BE69-B5DEAEFF5912}"/>
          </ac:spMkLst>
        </pc:spChg>
      </pc:sldChg>
      <pc:sldChg chg="delSp modSp new mod">
        <pc:chgData name="Rolando Gonzalez" userId="e24f2001-5368-4c0c-b3b7-b92d54768e9b" providerId="ADAL" clId="{12FB57B9-7AE7-474A-BFF7-D19D231B2439}" dt="2023-10-03T14:35:55.341" v="2437" actId="478"/>
        <pc:sldMkLst>
          <pc:docMk/>
          <pc:sldMk cId="2572622397" sldId="264"/>
        </pc:sldMkLst>
        <pc:spChg chg="del">
          <ac:chgData name="Rolando Gonzalez" userId="e24f2001-5368-4c0c-b3b7-b92d54768e9b" providerId="ADAL" clId="{12FB57B9-7AE7-474A-BFF7-D19D231B2439}" dt="2023-10-03T14:35:55.341" v="2437" actId="478"/>
          <ac:spMkLst>
            <pc:docMk/>
            <pc:sldMk cId="2572622397" sldId="264"/>
            <ac:spMk id="2" creationId="{C06EE77F-C10A-C423-B82A-00AB3E6D11AF}"/>
          </ac:spMkLst>
        </pc:spChg>
        <pc:spChg chg="mod">
          <ac:chgData name="Rolando Gonzalez" userId="e24f2001-5368-4c0c-b3b7-b92d54768e9b" providerId="ADAL" clId="{12FB57B9-7AE7-474A-BFF7-D19D231B2439}" dt="2023-10-03T14:35:52.337" v="2436" actId="122"/>
          <ac:spMkLst>
            <pc:docMk/>
            <pc:sldMk cId="2572622397" sldId="264"/>
            <ac:spMk id="3" creationId="{90FDF685-554B-B03B-6267-D66EF5BB58A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22C2B83-E3E6-4418-B311-9B4E942B8F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8736356A-724A-489A-B86D-7D38DD27F3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528BF98-9FDC-4BF0-A874-10A8B2824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1E9CD85-E19F-4DE5-83FE-7BBFEEE02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7E70413D-C512-41BF-AA88-EED70D2D7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4147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2E1580B-D787-4D4D-96FC-18C0C20D7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C6E1E479-3DA8-423D-A295-3536A1883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256BBF79-0C85-4519-BAB6-10837C3B1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4E945B9D-E215-4FBC-A23F-9144AA7F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EE24B2D1-BD0D-40A5-B2F4-2D9FA410A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1672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FE44B9CE-E6A6-4AC4-B5BF-CA26D66290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D4B36EC4-3F55-47E0-9AEA-F948DE5904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A5857C5F-B96D-4F0E-B0B2-0E111CE5B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B99E42D3-2C1E-49D4-A705-BD05BA1E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906A29F4-4BD2-433E-B1DD-484B4F0F4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66700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3FB28BA-1556-450F-8CC7-0B05C5582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38CF571-086E-4AD7-9349-9DF181A92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F2C265A1-9E70-4279-956D-9B03DCF58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CCA46ECD-A560-4E11-939A-873D42174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72E3DD33-DE60-4FE2-855A-08ED43F56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16605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6240B20-6972-4391-93FD-8F1DBAA71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1A777A67-67C6-49FF-98B7-603754935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F1B9C771-C1C8-402E-B38A-30DC00C01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38ED4CE-3E90-4F07-AE14-C8244FE15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7F7891F-D2F5-47CF-9A79-0BE00F7F1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53956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C5180C9-FB64-45A1-8111-A3B9765A8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3430D10-322E-4FD3-BFFE-7CDE99A844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3192FB60-BA4B-4631-8A75-9E2A7BFD7E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3EF8B5BF-15AD-4391-9DFF-86CE529F8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B5018B10-2B20-4D5F-9B14-0DD133F45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E541287C-72EE-40B1-84B5-EF3803C53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91124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37F0F0F-AEE7-4973-9868-5B7B4E99F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7072C2C7-0EC3-4C5F-95B6-C2F4C326C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733D0E89-C546-4B74-A86C-AA7089D36F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F2B83C6E-C813-42FE-A44C-18AFA73DE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F5FC5745-05FB-4D1C-9677-A977863882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243AC0AF-C04A-43A1-9F21-55468C358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4F447769-746A-4085-89F4-8645D7FEF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FCC66912-E791-4FF5-B010-BB51164CB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08143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95A4C65-97D9-4356-9302-368AF5DAC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10C1F042-4E98-4206-90AC-69D8F3F7C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91395AD8-C45C-455E-AE48-79FBA5808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9E7B33D1-2371-465F-88DE-9866BA50E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8366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B795997C-CC79-450B-A88B-0F60B8A75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795B1F6D-321D-4B1D-9A0D-F8CA9BC06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6A57D792-5C15-424B-8A10-D82BA3D29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746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766F006-6CBA-43DF-87C0-7939742D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3534AAB-BA22-46F1-8216-E158AEAE93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63D8069D-F3FA-489A-BBEE-70EE1C1109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C743B3B5-5DBA-4D43-8434-78A404935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D42A38BD-F3A3-4DCD-B6FA-331C47CDC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95F1FA02-BC7E-4597-81BA-558219435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20539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A3CC3B4-78D8-4E11-83EB-2CEC61F38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2F79EC74-7E8F-4286-8C28-95EC7EC715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0D85C110-909C-4FC2-B10C-A4FE054275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4CDD1C0E-9D04-4E85-9E12-7092EC76B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2C96DC98-4D0D-466B-AC7D-F2CF0C84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05EDF41A-3ED1-4664-82B9-EDA03E989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41133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5D8EF975-B784-4564-BF87-EF0F207B4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2FB9CCDC-1079-4A73-9324-7AA89C169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FBA642A-3499-4474-BF02-6D843B1068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CF3B6-02C7-4E29-BD96-ACAE62D78817}" type="datetimeFigureOut">
              <a:rPr lang="nb-NO" smtClean="0"/>
              <a:t>03.10.2023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46BCEA5E-CF2B-4102-B9D2-C5A2C2464E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9DDC1CE9-41EE-4F1D-A0F3-DE95ACD855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D8B07-2EC5-43BF-826E-CFE865E847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00480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2606C2A-4A0C-485F-AC39-5CD64C9C1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0607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nb-NO" dirty="0"/>
              <a:t>PGR102 Introduksjon til programmering</a:t>
            </a:r>
            <a:br>
              <a:rPr lang="nb-NO" dirty="0"/>
            </a:br>
            <a:r>
              <a:rPr lang="nb-NO" sz="3600" dirty="0"/>
              <a:t>Planlegge utviklingen og bryte opp arbeidskravet i mindre deler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679FEAF4-762D-4141-BCCD-01FD5572C1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429000"/>
            <a:ext cx="9144000" cy="1655762"/>
          </a:xfrm>
        </p:spPr>
        <p:txBody>
          <a:bodyPr/>
          <a:lstStyle/>
          <a:p>
            <a:r>
              <a:rPr lang="nb-NO" dirty="0"/>
              <a:t>Amina Brenneng, Marcus Dahl, Rolando Gonzalez 2023</a:t>
            </a:r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E3F3D929-4216-B306-16BE-5FEE1CB60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4702358"/>
            <a:ext cx="2221592" cy="16873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69403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0FDF685-554B-B03B-6267-D66EF5BB5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nb-NO" sz="6600" dirty="0"/>
              <a:t>Før man begynner å kode…</a:t>
            </a:r>
          </a:p>
        </p:txBody>
      </p:sp>
    </p:spTree>
    <p:extLst>
      <p:ext uri="{BB962C8B-B14F-4D97-AF65-F5344CB8AC3E}">
        <p14:creationId xmlns:p14="http://schemas.microsoft.com/office/powerpoint/2010/main" val="2572622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8898759-CD21-4827-8BE1-8CB3163A2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Før man begynner – forstå </a:t>
            </a:r>
            <a:r>
              <a:rPr lang="nb-NO" dirty="0" err="1"/>
              <a:t>caset</a:t>
            </a:r>
            <a:r>
              <a:rPr lang="nb-NO" dirty="0"/>
              <a:t> og lag en oversikt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C325BC7-BD8F-41A0-AD83-57843DF6B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Før man begynner å kode må en forstå </a:t>
            </a:r>
            <a:r>
              <a:rPr lang="nb-NO" dirty="0" err="1"/>
              <a:t>caset</a:t>
            </a:r>
            <a:r>
              <a:rPr lang="nb-NO" dirty="0"/>
              <a:t>. </a:t>
            </a:r>
          </a:p>
          <a:p>
            <a:r>
              <a:rPr lang="nb-NO" dirty="0"/>
              <a:t>Man lager seg et tekstdokument med en oversikt (en liste for eksempel) med det som skal skje i spillet. </a:t>
            </a:r>
          </a:p>
          <a:p>
            <a:r>
              <a:rPr lang="nb-NO" dirty="0"/>
              <a:t>Man kan også skrive hvilke teknikker man må bruke for å lage det som skal skje. </a:t>
            </a:r>
          </a:p>
          <a:p>
            <a:r>
              <a:rPr lang="nb-NO" dirty="0"/>
              <a:t>Deretter kan det være lurt å prøve å lage en tenkt rekkefølge på kodingen. Det kan være basert på vanskelighetsgrad (begynne med det letteste først?) og/eller hvordan ting henger sammen (at noen funksjoner kan være avhengige av andre funksjoner).</a:t>
            </a:r>
          </a:p>
          <a:p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050913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85A331C4-B9FD-27BD-3EC5-1A3F32C6C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nb-NO" sz="6600" dirty="0"/>
              <a:t>Bryte opp en oppgave i mindre deler</a:t>
            </a:r>
          </a:p>
        </p:txBody>
      </p:sp>
    </p:spTree>
    <p:extLst>
      <p:ext uri="{BB962C8B-B14F-4D97-AF65-F5344CB8AC3E}">
        <p14:creationId xmlns:p14="http://schemas.microsoft.com/office/powerpoint/2010/main" val="1388900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B8EE844-7B66-4760-89BF-C24615B75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Bryte opp en større oppgave i mindre biter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8EF0552D-DDB6-43D2-BE58-F938338AF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76192" cy="4351338"/>
          </a:xfrm>
        </p:spPr>
        <p:txBody>
          <a:bodyPr>
            <a:normAutofit/>
          </a:bodyPr>
          <a:lstStyle/>
          <a:p>
            <a:r>
              <a:rPr lang="nb-NO" sz="3600" dirty="0"/>
              <a:t>En applikasjon kan brytes opp i mindre biter.</a:t>
            </a:r>
          </a:p>
          <a:p>
            <a:r>
              <a:rPr lang="nb-NO" sz="3600" dirty="0"/>
              <a:t>I et spill som angitt på skjermbildet er det flere (mindre) ting som skal skje. </a:t>
            </a:r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024B4A4A-12A2-DC45-B74B-6B9A4D2AF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4392" y="1825625"/>
            <a:ext cx="6641840" cy="399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420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E238C5A-F2E0-46E7-8DCE-3BBF042CE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 forskjellige delene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08A8ED1-0820-45C9-9DDA-84F0901D7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67065" cy="4351338"/>
          </a:xfrm>
        </p:spPr>
        <p:txBody>
          <a:bodyPr>
            <a:normAutofit lnSpcReduction="10000"/>
          </a:bodyPr>
          <a:lstStyle/>
          <a:p>
            <a:r>
              <a:rPr lang="nb-NO" dirty="0"/>
              <a:t>Grensesnittet viser til forskjellige deler av applikasjonen:</a:t>
            </a:r>
          </a:p>
          <a:p>
            <a:r>
              <a:rPr lang="nb-NO" dirty="0"/>
              <a:t>Livene til heltene, livet til Big boss, heltene, området hvor Slimer og </a:t>
            </a:r>
            <a:r>
              <a:rPr lang="nb-NO" dirty="0" err="1"/>
              <a:t>Bat</a:t>
            </a:r>
            <a:r>
              <a:rPr lang="nb-NO" dirty="0"/>
              <a:t> dukker opp, utskriftsområdet.</a:t>
            </a:r>
          </a:p>
          <a:p>
            <a:r>
              <a:rPr lang="nb-NO" dirty="0"/>
              <a:t>Man må begynne et sted, men hvor begynne?</a:t>
            </a:r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B9E67A05-D7EB-0A64-1618-83E2BF660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4473" y="1825625"/>
            <a:ext cx="6821235" cy="410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17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E45CF68-7E0B-48BF-9F77-2BD577178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Begynn med </a:t>
            </a:r>
            <a:r>
              <a:rPr lang="nb-NO" b="1" dirty="0"/>
              <a:t>kun 1 (enkel) ting</a:t>
            </a:r>
            <a:r>
              <a:rPr lang="nb-NO" dirty="0"/>
              <a:t>!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654DACF-2AB3-4952-9473-022C962D3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8877" cy="4351338"/>
          </a:xfrm>
        </p:spPr>
        <p:txBody>
          <a:bodyPr>
            <a:normAutofit fontScale="92500" lnSpcReduction="10000"/>
          </a:bodyPr>
          <a:lstStyle/>
          <a:p>
            <a:r>
              <a:rPr lang="nb-NO" dirty="0"/>
              <a:t>En taktikk kan være å begynne med bare å få til 1 ting først:</a:t>
            </a:r>
          </a:p>
          <a:p>
            <a:pPr marL="914400" lvl="1" indent="-457200">
              <a:buFont typeface="+mj-lt"/>
              <a:buAutoNum type="arabicPeriod"/>
            </a:pPr>
            <a:r>
              <a:rPr lang="nb-NO" dirty="0" err="1"/>
              <a:t>getElementById</a:t>
            </a:r>
            <a:r>
              <a:rPr lang="nb-NO" dirty="0"/>
              <a:t> for å få tak i ridderen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b-NO" dirty="0" err="1"/>
              <a:t>getElementById</a:t>
            </a:r>
            <a:r>
              <a:rPr lang="nb-NO" dirty="0"/>
              <a:t> for å få tak i utskriftsområdet</a:t>
            </a:r>
          </a:p>
          <a:p>
            <a:pPr marL="914400" lvl="1" indent="-457200">
              <a:buFont typeface="+mj-lt"/>
              <a:buAutoNum type="arabicPeriod"/>
            </a:pPr>
            <a:r>
              <a:rPr lang="nb-NO" dirty="0"/>
              <a:t>Lage funksjon som skal kalles på når ridderen klikkes på</a:t>
            </a:r>
          </a:p>
          <a:p>
            <a:pPr marL="914400" lvl="1" indent="-457200">
              <a:buFont typeface="+mj-lt"/>
              <a:buAutoNum type="arabicPeriod"/>
            </a:pPr>
            <a:r>
              <a:rPr lang="nb-NO" dirty="0" err="1"/>
              <a:t>onclick</a:t>
            </a:r>
            <a:r>
              <a:rPr lang="nb-NO" dirty="0"/>
              <a:t> på ridderen</a:t>
            </a:r>
          </a:p>
          <a:p>
            <a:pPr marL="914400" lvl="1" indent="-457200">
              <a:buFont typeface="+mj-lt"/>
              <a:buAutoNum type="arabicPeriod"/>
            </a:pPr>
            <a:r>
              <a:rPr lang="nb-NO" dirty="0"/>
              <a:t>Lag kode i nevnte funksjon som lager et tilfeldig tall og skriver ut beskjed «Ridder angriper Big boss og Big boss mister 25hp»</a:t>
            </a:r>
          </a:p>
          <a:p>
            <a:pPr lvl="1"/>
            <a:endParaRPr lang="nb-NO" dirty="0"/>
          </a:p>
          <a:p>
            <a:pPr lvl="1"/>
            <a:endParaRPr lang="nb-NO" dirty="0"/>
          </a:p>
        </p:txBody>
      </p:sp>
      <p:pic>
        <p:nvPicPr>
          <p:cNvPr id="12" name="Bilde 11">
            <a:extLst>
              <a:ext uri="{FF2B5EF4-FFF2-40B4-BE49-F238E27FC236}">
                <a16:creationId xmlns:a16="http://schemas.microsoft.com/office/drawing/2014/main" id="{D2CE7B6F-74D5-1BE5-658C-6C2F0F48F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948830"/>
            <a:ext cx="5775503" cy="322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196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B718BD3-B689-5AF9-BE69-B5DEAEFF5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nb-NO" sz="6600" dirty="0"/>
              <a:t>Koderyddighet, repetisjon o.a.</a:t>
            </a:r>
          </a:p>
        </p:txBody>
      </p:sp>
    </p:spTree>
    <p:extLst>
      <p:ext uri="{BB962C8B-B14F-4D97-AF65-F5344CB8AC3E}">
        <p14:creationId xmlns:p14="http://schemas.microsoft.com/office/powerpoint/2010/main" val="1836414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D7FAF26-9127-4F72-89AE-C3EFFD00C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Koderyddighet, repetisjon o.a. – …kan vente?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6954F5C-832B-420A-8F02-BA436E947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Til å begynne med kan det være viktigst å tenke på å bare få på plass funksjonalitet.</a:t>
            </a:r>
          </a:p>
          <a:p>
            <a:r>
              <a:rPr lang="nb-NO" dirty="0"/>
              <a:t>Etter hvert kan man begynne å tenke på ting som kodeoptimalisering: </a:t>
            </a:r>
          </a:p>
          <a:p>
            <a:pPr lvl="1"/>
            <a:r>
              <a:rPr lang="nb-NO" dirty="0"/>
              <a:t>Er variabelnavn OK?</a:t>
            </a:r>
          </a:p>
          <a:p>
            <a:pPr lvl="1"/>
            <a:r>
              <a:rPr lang="nb-NO" dirty="0"/>
              <a:t>Er funksjonsnavn OK?</a:t>
            </a:r>
          </a:p>
          <a:p>
            <a:pPr lvl="1"/>
            <a:r>
              <a:rPr lang="nb-NO" dirty="0"/>
              <a:t>Er generell ryddighet OK?</a:t>
            </a:r>
          </a:p>
          <a:p>
            <a:pPr lvl="1"/>
            <a:r>
              <a:rPr lang="nb-NO" dirty="0"/>
              <a:t>Er det noe kode man kan samle i en funksjon som kan gjenbrukes for å unngå repetisjon?</a:t>
            </a:r>
          </a:p>
          <a:p>
            <a:pPr lvl="1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222136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374</Words>
  <Application>Microsoft Office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Office-tema</vt:lpstr>
      <vt:lpstr>PGR102 Introduksjon til programmering Planlegge utviklingen og bryte opp arbeidskravet i mindre deler</vt:lpstr>
      <vt:lpstr>PowerPoint-presentasjon</vt:lpstr>
      <vt:lpstr>Før man begynner – forstå caset og lag en oversikt</vt:lpstr>
      <vt:lpstr>PowerPoint-presentasjon</vt:lpstr>
      <vt:lpstr>Bryte opp en større oppgave i mindre biter</vt:lpstr>
      <vt:lpstr>De forskjellige delene</vt:lpstr>
      <vt:lpstr>Begynn med kun 1 (enkel) ting!</vt:lpstr>
      <vt:lpstr>PowerPoint-presentasjon</vt:lpstr>
      <vt:lpstr>Koderyddighet, repetisjon o.a. – …kan vente?</vt:lpstr>
    </vt:vector>
  </TitlesOfParts>
  <Company>Hoyskolen Kristiania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PGR102 Introduksjon til programmering</dc:title>
  <dc:creator>Rolando Gonzalez</dc:creator>
  <cp:lastModifiedBy>Rolando Gonzalez</cp:lastModifiedBy>
  <cp:revision>41</cp:revision>
  <dcterms:created xsi:type="dcterms:W3CDTF">2022-10-17T07:23:59Z</dcterms:created>
  <dcterms:modified xsi:type="dcterms:W3CDTF">2023-10-03T14:35:55Z</dcterms:modified>
</cp:coreProperties>
</file>

<file path=docProps/thumbnail.jpeg>
</file>